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5B263-8F33-4B4E-87B6-4FD9A6D54B2E}" type="datetimeFigureOut">
              <a:rPr lang="en-US" smtClean="0"/>
              <a:t>6/5/2015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46B52-506A-47F6-A8C1-3D13ED8E4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70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43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737360" y="0"/>
            <a:ext cx="7406640" cy="137160"/>
          </a:xfrm>
          <a:custGeom>
            <a:avLst/>
            <a:gdLst/>
            <a:ahLst/>
            <a:cxnLst/>
            <a:rect l="l" t="t" r="r" b="b"/>
            <a:pathLst>
              <a:path w="7406640" h="137160">
                <a:moveTo>
                  <a:pt x="0" y="137159"/>
                </a:moveTo>
                <a:lnTo>
                  <a:pt x="7406639" y="137159"/>
                </a:lnTo>
                <a:lnTo>
                  <a:pt x="7406639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737360" y="13716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39" y="0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737360" y="0"/>
            <a:ext cx="0" cy="137160"/>
          </a:xfrm>
          <a:custGeom>
            <a:avLst/>
            <a:gdLst/>
            <a:ahLst/>
            <a:cxnLst/>
            <a:rect l="l" t="t" r="r" b="b"/>
            <a:pathLst>
              <a:path h="137160">
                <a:moveTo>
                  <a:pt x="0" y="0"/>
                </a:moveTo>
                <a:lnTo>
                  <a:pt x="0" y="137159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E87C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</a:path>
            </a:pathLst>
          </a:custGeom>
          <a:ln w="9524">
            <a:solidFill>
              <a:srgbClr val="E87C1E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737360" y="6697979"/>
            <a:ext cx="7406640" cy="160020"/>
          </a:xfrm>
          <a:custGeom>
            <a:avLst/>
            <a:gdLst/>
            <a:ahLst/>
            <a:cxnLst/>
            <a:rect l="l" t="t" r="r" b="b"/>
            <a:pathLst>
              <a:path w="7406640" h="160020">
                <a:moveTo>
                  <a:pt x="0" y="160020"/>
                </a:moveTo>
                <a:lnTo>
                  <a:pt x="7406640" y="160020"/>
                </a:lnTo>
                <a:lnTo>
                  <a:pt x="7406640" y="0"/>
                </a:lnTo>
                <a:lnTo>
                  <a:pt x="0" y="0"/>
                </a:lnTo>
                <a:lnTo>
                  <a:pt x="0" y="160020"/>
                </a:lnTo>
                <a:close/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1737360" y="6697979"/>
            <a:ext cx="7406640" cy="160020"/>
          </a:xfrm>
          <a:custGeom>
            <a:avLst/>
            <a:gdLst/>
            <a:ahLst/>
            <a:cxnLst/>
            <a:rect l="l" t="t" r="r" b="b"/>
            <a:pathLst>
              <a:path w="7406640" h="160020">
                <a:moveTo>
                  <a:pt x="7406639" y="0"/>
                </a:moveTo>
                <a:lnTo>
                  <a:pt x="0" y="0"/>
                </a:lnTo>
                <a:lnTo>
                  <a:pt x="0" y="160017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0" y="6697979"/>
            <a:ext cx="1714500" cy="160020"/>
          </a:xfrm>
          <a:custGeom>
            <a:avLst/>
            <a:gdLst/>
            <a:ahLst/>
            <a:cxnLst/>
            <a:rect l="l" t="t" r="r" b="b"/>
            <a:pathLst>
              <a:path w="1714500" h="160020">
                <a:moveTo>
                  <a:pt x="1714500" y="160017"/>
                </a:moveTo>
                <a:lnTo>
                  <a:pt x="1714500" y="0"/>
                </a:lnTo>
                <a:lnTo>
                  <a:pt x="0" y="0"/>
                </a:lnTo>
                <a:lnTo>
                  <a:pt x="0" y="160017"/>
                </a:lnTo>
                <a:lnTo>
                  <a:pt x="1714500" y="160017"/>
                </a:lnTo>
                <a:close/>
              </a:path>
            </a:pathLst>
          </a:custGeom>
          <a:solidFill>
            <a:srgbClr val="E87C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0" y="6697979"/>
            <a:ext cx="1714500" cy="160020"/>
          </a:xfrm>
          <a:custGeom>
            <a:avLst/>
            <a:gdLst/>
            <a:ahLst/>
            <a:cxnLst/>
            <a:rect l="l" t="t" r="r" b="b"/>
            <a:pathLst>
              <a:path w="1714500" h="160020">
                <a:moveTo>
                  <a:pt x="1714500" y="160017"/>
                </a:moveTo>
                <a:lnTo>
                  <a:pt x="1714500" y="0"/>
                </a:lnTo>
                <a:lnTo>
                  <a:pt x="0" y="0"/>
                </a:lnTo>
              </a:path>
            </a:pathLst>
          </a:custGeom>
          <a:ln w="9525">
            <a:solidFill>
              <a:srgbClr val="E87C1E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E87C1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6A73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41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E87C1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3391" y="1340103"/>
            <a:ext cx="4003675" cy="4187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E87C1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97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E87C1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8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737360" y="0"/>
            <a:ext cx="7406640" cy="137160"/>
          </a:xfrm>
          <a:custGeom>
            <a:avLst/>
            <a:gdLst/>
            <a:ahLst/>
            <a:cxnLst/>
            <a:rect l="l" t="t" r="r" b="b"/>
            <a:pathLst>
              <a:path w="7406640" h="137160">
                <a:moveTo>
                  <a:pt x="0" y="137159"/>
                </a:moveTo>
                <a:lnTo>
                  <a:pt x="7406639" y="137159"/>
                </a:lnTo>
                <a:lnTo>
                  <a:pt x="7406639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737360" y="13716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39" y="0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737360" y="0"/>
            <a:ext cx="0" cy="137160"/>
          </a:xfrm>
          <a:custGeom>
            <a:avLst/>
            <a:gdLst/>
            <a:ahLst/>
            <a:cxnLst/>
            <a:rect l="l" t="t" r="r" b="b"/>
            <a:pathLst>
              <a:path h="137160">
                <a:moveTo>
                  <a:pt x="0" y="0"/>
                </a:moveTo>
                <a:lnTo>
                  <a:pt x="0" y="137159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E87C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</a:path>
            </a:pathLst>
          </a:custGeom>
          <a:ln w="9524">
            <a:solidFill>
              <a:srgbClr val="E87C1E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737360" y="6697979"/>
            <a:ext cx="7406640" cy="160020"/>
          </a:xfrm>
          <a:custGeom>
            <a:avLst/>
            <a:gdLst/>
            <a:ahLst/>
            <a:cxnLst/>
            <a:rect l="l" t="t" r="r" b="b"/>
            <a:pathLst>
              <a:path w="7406640" h="160020">
                <a:moveTo>
                  <a:pt x="0" y="160020"/>
                </a:moveTo>
                <a:lnTo>
                  <a:pt x="7406640" y="160020"/>
                </a:lnTo>
                <a:lnTo>
                  <a:pt x="7406640" y="0"/>
                </a:lnTo>
                <a:lnTo>
                  <a:pt x="0" y="0"/>
                </a:lnTo>
                <a:lnTo>
                  <a:pt x="0" y="160020"/>
                </a:lnTo>
                <a:close/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1737360" y="6697979"/>
            <a:ext cx="7406640" cy="160020"/>
          </a:xfrm>
          <a:custGeom>
            <a:avLst/>
            <a:gdLst/>
            <a:ahLst/>
            <a:cxnLst/>
            <a:rect l="l" t="t" r="r" b="b"/>
            <a:pathLst>
              <a:path w="7406640" h="160020">
                <a:moveTo>
                  <a:pt x="7406639" y="0"/>
                </a:moveTo>
                <a:lnTo>
                  <a:pt x="0" y="0"/>
                </a:lnTo>
                <a:lnTo>
                  <a:pt x="0" y="160017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0" y="6697979"/>
            <a:ext cx="1714500" cy="160020"/>
          </a:xfrm>
          <a:custGeom>
            <a:avLst/>
            <a:gdLst/>
            <a:ahLst/>
            <a:cxnLst/>
            <a:rect l="l" t="t" r="r" b="b"/>
            <a:pathLst>
              <a:path w="1714500" h="160020">
                <a:moveTo>
                  <a:pt x="1714500" y="160017"/>
                </a:moveTo>
                <a:lnTo>
                  <a:pt x="1714500" y="0"/>
                </a:lnTo>
                <a:lnTo>
                  <a:pt x="0" y="0"/>
                </a:lnTo>
                <a:lnTo>
                  <a:pt x="0" y="160017"/>
                </a:lnTo>
                <a:lnTo>
                  <a:pt x="1714500" y="160017"/>
                </a:lnTo>
                <a:close/>
              </a:path>
            </a:pathLst>
          </a:custGeom>
          <a:solidFill>
            <a:srgbClr val="E87C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0" y="6697979"/>
            <a:ext cx="1714500" cy="160020"/>
          </a:xfrm>
          <a:custGeom>
            <a:avLst/>
            <a:gdLst/>
            <a:ahLst/>
            <a:cxnLst/>
            <a:rect l="l" t="t" r="r" b="b"/>
            <a:pathLst>
              <a:path w="1714500" h="160020">
                <a:moveTo>
                  <a:pt x="1714500" y="160017"/>
                </a:moveTo>
                <a:lnTo>
                  <a:pt x="1714500" y="0"/>
                </a:lnTo>
                <a:lnTo>
                  <a:pt x="0" y="0"/>
                </a:lnTo>
              </a:path>
            </a:pathLst>
          </a:custGeom>
          <a:ln w="9525">
            <a:solidFill>
              <a:srgbClr val="E87C1E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53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737360" y="0"/>
            <a:ext cx="7406640" cy="137160"/>
          </a:xfrm>
          <a:custGeom>
            <a:avLst/>
            <a:gdLst/>
            <a:ahLst/>
            <a:cxnLst/>
            <a:rect l="l" t="t" r="r" b="b"/>
            <a:pathLst>
              <a:path w="7406640" h="137160">
                <a:moveTo>
                  <a:pt x="0" y="137159"/>
                </a:moveTo>
                <a:lnTo>
                  <a:pt x="7406639" y="137159"/>
                </a:lnTo>
                <a:lnTo>
                  <a:pt x="7406639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737360" y="13716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39" y="0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737360" y="0"/>
            <a:ext cx="0" cy="137160"/>
          </a:xfrm>
          <a:custGeom>
            <a:avLst/>
            <a:gdLst/>
            <a:ahLst/>
            <a:cxnLst/>
            <a:rect l="l" t="t" r="r" b="b"/>
            <a:pathLst>
              <a:path h="137160">
                <a:moveTo>
                  <a:pt x="0" y="0"/>
                </a:moveTo>
                <a:lnTo>
                  <a:pt x="0" y="137159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  <a:lnTo>
                  <a:pt x="0" y="0"/>
                </a:lnTo>
                <a:lnTo>
                  <a:pt x="0" y="137159"/>
                </a:lnTo>
                <a:close/>
              </a:path>
            </a:pathLst>
          </a:custGeom>
          <a:solidFill>
            <a:srgbClr val="E87C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1714500" cy="137160"/>
          </a:xfrm>
          <a:custGeom>
            <a:avLst/>
            <a:gdLst/>
            <a:ahLst/>
            <a:cxnLst/>
            <a:rect l="l" t="t" r="r" b="b"/>
            <a:pathLst>
              <a:path w="1714500" h="137160">
                <a:moveTo>
                  <a:pt x="0" y="137159"/>
                </a:moveTo>
                <a:lnTo>
                  <a:pt x="1714500" y="137159"/>
                </a:lnTo>
                <a:lnTo>
                  <a:pt x="1714500" y="0"/>
                </a:lnTo>
              </a:path>
            </a:pathLst>
          </a:custGeom>
          <a:ln w="9524">
            <a:solidFill>
              <a:srgbClr val="E87C1E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0676" y="534441"/>
            <a:ext cx="7562646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E87C1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80871" y="1576887"/>
            <a:ext cx="6382257" cy="4444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6A73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6/5/2015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9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www.bcchildrens.ca/KidsTeensFam/FamilyResourceLibrary/default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eltymentalhealth.ca/quick-references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76400"/>
            <a:ext cx="9144000" cy="4114800"/>
          </a:xfrm>
          <a:custGeom>
            <a:avLst/>
            <a:gdLst/>
            <a:ahLst/>
            <a:cxnLst/>
            <a:rect l="l" t="t" r="r" b="b"/>
            <a:pathLst>
              <a:path w="9144000" h="4114800">
                <a:moveTo>
                  <a:pt x="0" y="0"/>
                </a:moveTo>
                <a:lnTo>
                  <a:pt x="0" y="4114800"/>
                </a:lnTo>
                <a:lnTo>
                  <a:pt x="9143999" y="4114800"/>
                </a:lnTo>
                <a:lnTo>
                  <a:pt x="9143999" y="0"/>
                </a:lnTo>
                <a:lnTo>
                  <a:pt x="0" y="0"/>
                </a:lnTo>
              </a:path>
            </a:pathLst>
          </a:custGeom>
          <a:solidFill>
            <a:srgbClr val="A19789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57912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3999" y="0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167640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9143999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A19789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08885" y="202819"/>
            <a:ext cx="4526280" cy="12959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4052315"/>
            <a:ext cx="9144000" cy="9997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3347973" y="6041301"/>
            <a:ext cx="2387854" cy="67953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8600" y="1828800"/>
            <a:ext cx="8763000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/>
              <a:t>Kelty Quick Reference Sheets: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Click on this link</a:t>
            </a:r>
            <a:r>
              <a:rPr lang="en-US" dirty="0"/>
              <a:t> </a:t>
            </a:r>
            <a:r>
              <a:rPr lang="en-US" u="sng" dirty="0">
                <a:hlinkClick r:id="rId6"/>
              </a:rPr>
              <a:t>http://www.keltymentalhealth.ca/quick-references</a:t>
            </a:r>
            <a:r>
              <a:rPr lang="en-US" dirty="0"/>
              <a:t> </a:t>
            </a:r>
            <a:r>
              <a:rPr lang="en-US" b="1" dirty="0"/>
              <a:t> and then click the “apply” box on the left side of the screen.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smtClean="0"/>
              <a:t>Family </a:t>
            </a:r>
            <a:r>
              <a:rPr lang="en-US" dirty="0"/>
              <a:t>Support and Resource Library: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hlinkClick r:id="rId7"/>
              </a:rPr>
              <a:t>http://www.bcchildrens.ca/KidsTeensFam/FamilyResourceLibrary/default.htm</a:t>
            </a:r>
            <a:r>
              <a:rPr lang="en-US" dirty="0"/>
              <a:t> </a:t>
            </a:r>
          </a:p>
          <a:p>
            <a:r>
              <a:rPr lang="en-US" dirty="0"/>
              <a:t>(By clicking on “Search the Catalogue” you can access books on a number of mental health challenges which can be borrowed free of charge. Families or service providers can also call the library to speak to a librarian and get help finding the information they need).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793341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Diane Goossens</dc:creator>
  <cp:lastModifiedBy>Diane Goossens</cp:lastModifiedBy>
  <cp:revision>1</cp:revision>
  <dcterms:created xsi:type="dcterms:W3CDTF">2015-06-05T17:50:36Z</dcterms:created>
  <dcterms:modified xsi:type="dcterms:W3CDTF">2015-06-05T17:53:06Z</dcterms:modified>
</cp:coreProperties>
</file>