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2220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8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7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E41F2-08B2-4747-867E-B42017CD1447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2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mpactflow.com/event/presented-by-cymhsu-collaborative-79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at_edit_poster_300d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0" y="103903"/>
            <a:ext cx="7534656" cy="9820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328" y="8000541"/>
            <a:ext cx="24978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b="1" dirty="0">
                <a:solidFill>
                  <a:schemeClr val="bg1"/>
                </a:solidFill>
                <a:latin typeface="Helvetica"/>
                <a:cs typeface="Helvetica"/>
              </a:rPr>
              <a:t>BY:</a:t>
            </a:r>
          </a:p>
          <a:p>
            <a:pPr algn="r"/>
            <a:r>
              <a:rPr lang="tr-TR" sz="1400" b="1" dirty="0">
                <a:solidFill>
                  <a:schemeClr val="bg1"/>
                </a:solidFill>
                <a:latin typeface="Helvetica"/>
                <a:cs typeface="Helvetica"/>
              </a:rPr>
              <a:t>WHEN:</a:t>
            </a:r>
          </a:p>
          <a:p>
            <a:pPr algn="r"/>
            <a:r>
              <a:rPr lang="tr-TR" sz="1400" b="1" dirty="0">
                <a:solidFill>
                  <a:schemeClr val="bg1"/>
                </a:solidFill>
                <a:latin typeface="Helvetica"/>
                <a:cs typeface="Helvetica"/>
              </a:rPr>
              <a:t>WHERE:</a:t>
            </a:r>
          </a:p>
          <a:p>
            <a:pPr algn="r"/>
            <a:r>
              <a:rPr lang="tr-TR" sz="1400" b="1" dirty="0">
                <a:solidFill>
                  <a:schemeClr val="bg1"/>
                </a:solidFill>
                <a:latin typeface="Helvetica"/>
                <a:cs typeface="Helvetica"/>
              </a:rPr>
              <a:t>TICKETS</a:t>
            </a:r>
            <a:r>
              <a:rPr lang="tr-TR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:</a:t>
            </a:r>
            <a:endParaRPr lang="en-CA" sz="14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r"/>
            <a:r>
              <a:rPr lang="en-CA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REGISTER On-Line</a:t>
            </a:r>
            <a:r>
              <a:rPr lang="en-CA" b="1" dirty="0" smtClean="0">
                <a:solidFill>
                  <a:schemeClr val="bg1"/>
                </a:solidFill>
                <a:latin typeface="Helvetica"/>
                <a:cs typeface="Helvetica"/>
              </a:rPr>
              <a:t>: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166" y="8000541"/>
            <a:ext cx="4537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  <a:cs typeface="Helvetica"/>
              </a:rPr>
              <a:t>CYMHSU Collaborative</a:t>
            </a:r>
            <a:endParaRPr lang="en-US" sz="1400" b="1" dirty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de-DE" sz="1400" b="1" dirty="0" smtClean="0">
                <a:solidFill>
                  <a:srgbClr val="FFFFFF"/>
                </a:solidFill>
                <a:latin typeface="Helvetica"/>
                <a:cs typeface="Helvetica"/>
              </a:rPr>
              <a:t>October 12, 2016  7:00pm-9:00pm</a:t>
            </a:r>
            <a:endParaRPr lang="de-DE" sz="1400" b="1" dirty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de-DE" sz="1400" b="1" dirty="0" smtClean="0">
                <a:solidFill>
                  <a:srgbClr val="FFFFFF"/>
                </a:solidFill>
                <a:latin typeface="Helvetica"/>
                <a:cs typeface="Helvetica"/>
              </a:rPr>
              <a:t>Saanichton Bible Fellowship</a:t>
            </a:r>
            <a:endParaRPr lang="de-DE" sz="1400" b="1" dirty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en-US" sz="1400" b="1" dirty="0" smtClean="0">
                <a:solidFill>
                  <a:srgbClr val="FFFFFF"/>
                </a:solidFill>
                <a:latin typeface="Helvetica"/>
                <a:cs typeface="Helvetica"/>
              </a:rPr>
              <a:t>$10/family; $5/individual</a:t>
            </a:r>
          </a:p>
          <a:p>
            <a:r>
              <a:rPr lang="en-US" sz="1400" b="1" dirty="0">
                <a:solidFill>
                  <a:srgbClr val="FFFFFF"/>
                </a:solidFill>
                <a:latin typeface="Helvetica"/>
                <a:cs typeface="Helvetica"/>
                <a:hlinkClick r:id="rId3"/>
              </a:rPr>
              <a:t>https://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  <a:cs typeface="Helvetica"/>
                <a:hlinkClick r:id="rId3"/>
              </a:rPr>
              <a:t>impactflow.com/event/presented-by-cymhsu-collaborative-796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endParaRPr lang="en-US" sz="14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582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READ</dc:creator>
  <cp:lastModifiedBy>DY</cp:lastModifiedBy>
  <cp:revision>5</cp:revision>
  <dcterms:created xsi:type="dcterms:W3CDTF">2016-08-31T00:02:47Z</dcterms:created>
  <dcterms:modified xsi:type="dcterms:W3CDTF">2017-02-02T02:45:23Z</dcterms:modified>
</cp:coreProperties>
</file>